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 id="2147483668" r:id="rId2"/>
    <p:sldMasterId id="2147483673" r:id="rId3"/>
    <p:sldMasterId id="2147483666" r:id="rId4"/>
  </p:sldMasterIdLst>
  <p:notesMasterIdLst>
    <p:notesMasterId r:id="rId6"/>
  </p:notesMasterIdLst>
  <p:sldIdLst>
    <p:sldId id="277"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438"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4D92E5-9FFA-458A-9BEA-BDF5C2EF3530}" type="datetimeFigureOut">
              <a:rPr lang="en-US" smtClean="0"/>
              <a:t>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E76084-7007-4F9A-9BF5-85CA96B02EE7}" type="slidenum">
              <a:rPr lang="en-US" smtClean="0"/>
              <a:t>‹#›</a:t>
            </a:fld>
            <a:endParaRPr lang="en-US"/>
          </a:p>
        </p:txBody>
      </p:sp>
    </p:spTree>
    <p:extLst>
      <p:ext uri="{BB962C8B-B14F-4D97-AF65-F5344CB8AC3E}">
        <p14:creationId xmlns:p14="http://schemas.microsoft.com/office/powerpoint/2010/main" val="2775093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1097280"/>
            <a:ext cx="8961120" cy="502920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10" name="Rectangle 5"/>
          <p:cNvSpPr>
            <a:spLocks noGrp="1" noChangeArrowheads="1"/>
          </p:cNvSpPr>
          <p:nvPr>
            <p:ph type="title"/>
          </p:nvPr>
        </p:nvSpPr>
        <p:spPr bwMode="auto">
          <a:xfrm>
            <a:off x="91440" y="9144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Tree>
    <p:extLst>
      <p:ext uri="{BB962C8B-B14F-4D97-AF65-F5344CB8AC3E}">
        <p14:creationId xmlns:p14="http://schemas.microsoft.com/office/powerpoint/2010/main" val="31078686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Figures">
    <p:spTree>
      <p:nvGrpSpPr>
        <p:cNvPr id="1" name=""/>
        <p:cNvGrpSpPr/>
        <p:nvPr/>
      </p:nvGrpSpPr>
      <p:grpSpPr>
        <a:xfrm>
          <a:off x="0" y="0"/>
          <a:ext cx="0" cy="0"/>
          <a:chOff x="0" y="0"/>
          <a:chExt cx="0" cy="0"/>
        </a:xfrm>
      </p:grpSpPr>
      <p:sp>
        <p:nvSpPr>
          <p:cNvPr id="16" name="Content Placeholder 2"/>
          <p:cNvSpPr>
            <a:spLocks noGrp="1"/>
          </p:cNvSpPr>
          <p:nvPr>
            <p:ph idx="1"/>
          </p:nvPr>
        </p:nvSpPr>
        <p:spPr>
          <a:xfrm>
            <a:off x="91440" y="1371600"/>
            <a:ext cx="443484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19" name="Content Placeholder 2"/>
          <p:cNvSpPr>
            <a:spLocks noGrp="1"/>
          </p:cNvSpPr>
          <p:nvPr>
            <p:ph idx="12"/>
          </p:nvPr>
        </p:nvSpPr>
        <p:spPr>
          <a:xfrm>
            <a:off x="4617720" y="1371600"/>
            <a:ext cx="443484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dirty="0" smtClean="0"/>
              <a:t>Click to edit Master title style</a:t>
            </a:r>
          </a:p>
        </p:txBody>
      </p:sp>
    </p:spTree>
    <p:extLst>
      <p:ext uri="{BB962C8B-B14F-4D97-AF65-F5344CB8AC3E}">
        <p14:creationId xmlns:p14="http://schemas.microsoft.com/office/powerpoint/2010/main" val="236532345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Figures">
    <p:spTree>
      <p:nvGrpSpPr>
        <p:cNvPr id="1" name=""/>
        <p:cNvGrpSpPr/>
        <p:nvPr/>
      </p:nvGrpSpPr>
      <p:grpSpPr>
        <a:xfrm>
          <a:off x="0" y="0"/>
          <a:ext cx="0" cy="0"/>
          <a:chOff x="0" y="0"/>
          <a:chExt cx="0" cy="0"/>
        </a:xfrm>
      </p:grpSpPr>
      <p:sp>
        <p:nvSpPr>
          <p:cNvPr id="11" name="Content Placeholder 2"/>
          <p:cNvSpPr>
            <a:spLocks noGrp="1"/>
          </p:cNvSpPr>
          <p:nvPr>
            <p:ph idx="1"/>
          </p:nvPr>
        </p:nvSpPr>
        <p:spPr>
          <a:xfrm>
            <a:off x="91440" y="1371600"/>
            <a:ext cx="292608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15" name="Content Placeholder 2"/>
          <p:cNvSpPr>
            <a:spLocks noGrp="1"/>
          </p:cNvSpPr>
          <p:nvPr>
            <p:ph idx="12"/>
          </p:nvPr>
        </p:nvSpPr>
        <p:spPr>
          <a:xfrm>
            <a:off x="3108960" y="1371600"/>
            <a:ext cx="292608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idx="13"/>
          </p:nvPr>
        </p:nvSpPr>
        <p:spPr>
          <a:xfrm>
            <a:off x="6126480" y="1371600"/>
            <a:ext cx="292608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Tree>
    <p:extLst>
      <p:ext uri="{BB962C8B-B14F-4D97-AF65-F5344CB8AC3E}">
        <p14:creationId xmlns:p14="http://schemas.microsoft.com/office/powerpoint/2010/main" val="377088963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4"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Tree>
    <p:extLst>
      <p:ext uri="{BB962C8B-B14F-4D97-AF65-F5344CB8AC3E}">
        <p14:creationId xmlns:p14="http://schemas.microsoft.com/office/powerpoint/2010/main" val="342407527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5"/>
          <p:cNvSpPr>
            <a:spLocks noGrp="1" noChangeArrowheads="1"/>
          </p:cNvSpPr>
          <p:nvPr>
            <p:ph type="title"/>
          </p:nvPr>
        </p:nvSpPr>
        <p:spPr bwMode="auto">
          <a:xfrm>
            <a:off x="452347" y="1817601"/>
            <a:ext cx="8223439" cy="10005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b="1" i="0">
                <a:latin typeface="Calibri" pitchFamily="34" charset="0"/>
                <a:cs typeface="Calibri" pitchFamily="34" charset="0"/>
              </a:defRPr>
            </a:lvl1pPr>
          </a:lstStyle>
          <a:p>
            <a:pPr lvl="0" algn="l" rtl="0" eaLnBrk="1" fontAlgn="base" hangingPunct="1">
              <a:spcBef>
                <a:spcPct val="0"/>
              </a:spcBef>
              <a:spcAft>
                <a:spcPct val="0"/>
              </a:spcAft>
            </a:pPr>
            <a:r>
              <a:rPr lang="en-US" dirty="0" smtClean="0"/>
              <a:t>Click to edit Master title style</a:t>
            </a:r>
          </a:p>
        </p:txBody>
      </p:sp>
      <p:sp>
        <p:nvSpPr>
          <p:cNvPr id="13" name="Text Placeholder 12"/>
          <p:cNvSpPr>
            <a:spLocks noGrp="1"/>
          </p:cNvSpPr>
          <p:nvPr>
            <p:ph type="body" sz="quarter" idx="10" hasCustomPrompt="1"/>
          </p:nvPr>
        </p:nvSpPr>
        <p:spPr>
          <a:xfrm>
            <a:off x="444467" y="2946400"/>
            <a:ext cx="6391275" cy="884238"/>
          </a:xfrm>
          <a:prstGeom prst="rect">
            <a:avLst/>
          </a:prstGeom>
        </p:spPr>
        <p:txBody>
          <a:bodyPr vert="horz"/>
          <a:lstStyle>
            <a:lvl1pPr marL="0" indent="0">
              <a:buNone/>
              <a:defRPr sz="1600" b="0" i="0" baseline="0">
                <a:solidFill>
                  <a:schemeClr val="bg1"/>
                </a:solidFill>
                <a:latin typeface="Calibri" pitchFamily="34" charset="0"/>
                <a:cs typeface="Calibri" pitchFamily="34" charset="0"/>
              </a:defRPr>
            </a:lvl1pPr>
          </a:lstStyle>
          <a:p>
            <a:pPr lvl="0"/>
            <a:r>
              <a:rPr lang="en-US" dirty="0" smtClean="0"/>
              <a:t>SUBTITLE STYLE</a:t>
            </a:r>
            <a:endParaRPr lang="en-US" dirty="0"/>
          </a:p>
        </p:txBody>
      </p:sp>
      <p:sp>
        <p:nvSpPr>
          <p:cNvPr id="22" name="Content Placeholder 21"/>
          <p:cNvSpPr>
            <a:spLocks noGrp="1"/>
          </p:cNvSpPr>
          <p:nvPr>
            <p:ph sz="quarter" idx="13" hasCustomPrompt="1"/>
          </p:nvPr>
        </p:nvSpPr>
        <p:spPr>
          <a:xfrm>
            <a:off x="444467" y="4238484"/>
            <a:ext cx="3352800" cy="284362"/>
          </a:xfrm>
          <a:prstGeom prst="rect">
            <a:avLst/>
          </a:prstGeom>
        </p:spPr>
        <p:txBody>
          <a:bodyPr vert="horz"/>
          <a:lstStyle>
            <a:lvl1pPr marL="0" indent="0">
              <a:buFontTx/>
              <a:buNone/>
              <a:defRPr sz="1600" b="0" i="0" baseline="0">
                <a:solidFill>
                  <a:schemeClr val="bg1"/>
                </a:solidFill>
                <a:latin typeface="Calibri" pitchFamily="34" charset="0"/>
                <a:cs typeface="Calibri" pitchFamily="34" charset="0"/>
              </a:defRPr>
            </a:lvl1pPr>
          </a:lstStyle>
          <a:p>
            <a:pPr lvl="0"/>
            <a:r>
              <a:rPr lang="en-US" dirty="0" smtClean="0"/>
              <a:t>Authors</a:t>
            </a:r>
            <a:endParaRPr lang="en-US" dirty="0"/>
          </a:p>
        </p:txBody>
      </p:sp>
      <p:sp>
        <p:nvSpPr>
          <p:cNvPr id="24" name="Content Placeholder 23"/>
          <p:cNvSpPr>
            <a:spLocks noGrp="1"/>
          </p:cNvSpPr>
          <p:nvPr>
            <p:ph sz="quarter" idx="14" hasCustomPrompt="1"/>
          </p:nvPr>
        </p:nvSpPr>
        <p:spPr>
          <a:xfrm>
            <a:off x="4480280" y="6174160"/>
            <a:ext cx="4416425" cy="531440"/>
          </a:xfrm>
          <a:prstGeom prst="rect">
            <a:avLst/>
          </a:prstGeom>
        </p:spPr>
        <p:txBody>
          <a:bodyPr vert="horz"/>
          <a:lstStyle>
            <a:lvl1pPr marL="0" indent="0" algn="r">
              <a:buFontTx/>
              <a:buNone/>
              <a:defRPr sz="1200" b="0" i="0" baseline="0">
                <a:solidFill>
                  <a:schemeClr val="tx1"/>
                </a:solidFill>
                <a:latin typeface="Calibri" pitchFamily="34" charset="0"/>
                <a:cs typeface="Calibri" pitchFamily="34" charset="0"/>
              </a:defRPr>
            </a:lvl1pPr>
          </a:lstStyle>
          <a:p>
            <a:pPr lvl="0"/>
            <a:r>
              <a:rPr lang="en-US" dirty="0" smtClean="0"/>
              <a:t>Date: January 23, 2013</a:t>
            </a:r>
          </a:p>
          <a:p>
            <a:pPr lvl="0"/>
            <a:r>
              <a:rPr lang="en-US" dirty="0" smtClean="0"/>
              <a:t>Location: Washington D.C.</a:t>
            </a:r>
            <a:endParaRPr lang="en-US" dirty="0"/>
          </a:p>
        </p:txBody>
      </p:sp>
      <p:sp>
        <p:nvSpPr>
          <p:cNvPr id="28" name="Content Placeholder 27"/>
          <p:cNvSpPr>
            <a:spLocks noGrp="1"/>
          </p:cNvSpPr>
          <p:nvPr>
            <p:ph sz="quarter" idx="16" hasCustomPrompt="1"/>
          </p:nvPr>
        </p:nvSpPr>
        <p:spPr>
          <a:xfrm>
            <a:off x="444467" y="4644232"/>
            <a:ext cx="5984875" cy="849313"/>
          </a:xfrm>
          <a:prstGeom prst="rect">
            <a:avLst/>
          </a:prstGeom>
        </p:spPr>
        <p:txBody>
          <a:bodyPr vert="horz"/>
          <a:lstStyle>
            <a:lvl1pPr marL="0" indent="0">
              <a:buFontTx/>
              <a:buNone/>
              <a:defRPr sz="1200" baseline="0">
                <a:solidFill>
                  <a:schemeClr val="bg1"/>
                </a:solidFill>
                <a:latin typeface="Calibri" pitchFamily="34" charset="0"/>
                <a:cs typeface="Calibri" pitchFamily="34" charset="0"/>
              </a:defRPr>
            </a:lvl1pPr>
          </a:lstStyle>
          <a:p>
            <a:pPr lvl="0"/>
            <a:r>
              <a:rPr lang="en-US" dirty="0" smtClean="0"/>
              <a:t>Multiple Author Names, Name Last Name, Name </a:t>
            </a:r>
            <a:r>
              <a:rPr lang="en-US" dirty="0" err="1" smtClean="0"/>
              <a:t>lastname</a:t>
            </a:r>
            <a:r>
              <a:rPr lang="en-US" dirty="0" smtClean="0"/>
              <a:t> &amp; name </a:t>
            </a:r>
            <a:r>
              <a:rPr lang="en-US" dirty="0" err="1" smtClean="0"/>
              <a:t>lastname</a:t>
            </a:r>
            <a:endParaRPr lang="en-US" dirty="0"/>
          </a:p>
        </p:txBody>
      </p:sp>
    </p:spTree>
    <p:extLst>
      <p:ext uri="{BB962C8B-B14F-4D97-AF65-F5344CB8AC3E}">
        <p14:creationId xmlns:p14="http://schemas.microsoft.com/office/powerpoint/2010/main" val="27847948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Figures">
    <p:spTree>
      <p:nvGrpSpPr>
        <p:cNvPr id="1" name=""/>
        <p:cNvGrpSpPr/>
        <p:nvPr/>
      </p:nvGrpSpPr>
      <p:grpSpPr>
        <a:xfrm>
          <a:off x="0" y="0"/>
          <a:ext cx="0" cy="0"/>
          <a:chOff x="0" y="0"/>
          <a:chExt cx="0" cy="0"/>
        </a:xfrm>
      </p:grpSpPr>
      <p:sp>
        <p:nvSpPr>
          <p:cNvPr id="16" name="Content Placeholder 2"/>
          <p:cNvSpPr>
            <a:spLocks noGrp="1"/>
          </p:cNvSpPr>
          <p:nvPr>
            <p:ph idx="1"/>
          </p:nvPr>
        </p:nvSpPr>
        <p:spPr>
          <a:xfrm>
            <a:off x="91440" y="1097280"/>
            <a:ext cx="4434840" cy="502920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18" name="Rectangle 5"/>
          <p:cNvSpPr>
            <a:spLocks noGrp="1" noChangeArrowheads="1"/>
          </p:cNvSpPr>
          <p:nvPr>
            <p:ph type="title"/>
          </p:nvPr>
        </p:nvSpPr>
        <p:spPr bwMode="auto">
          <a:xfrm>
            <a:off x="91440" y="9144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
        <p:nvSpPr>
          <p:cNvPr id="19" name="Content Placeholder 2"/>
          <p:cNvSpPr>
            <a:spLocks noGrp="1"/>
          </p:cNvSpPr>
          <p:nvPr>
            <p:ph idx="12"/>
          </p:nvPr>
        </p:nvSpPr>
        <p:spPr>
          <a:xfrm>
            <a:off x="4617720" y="1097280"/>
            <a:ext cx="4434840" cy="502920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295990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Figures">
    <p:spTree>
      <p:nvGrpSpPr>
        <p:cNvPr id="1" name=""/>
        <p:cNvGrpSpPr/>
        <p:nvPr/>
      </p:nvGrpSpPr>
      <p:grpSpPr>
        <a:xfrm>
          <a:off x="0" y="0"/>
          <a:ext cx="0" cy="0"/>
          <a:chOff x="0" y="0"/>
          <a:chExt cx="0" cy="0"/>
        </a:xfrm>
      </p:grpSpPr>
      <p:sp>
        <p:nvSpPr>
          <p:cNvPr id="11" name="Content Placeholder 2"/>
          <p:cNvSpPr>
            <a:spLocks noGrp="1"/>
          </p:cNvSpPr>
          <p:nvPr>
            <p:ph idx="1"/>
          </p:nvPr>
        </p:nvSpPr>
        <p:spPr>
          <a:xfrm>
            <a:off x="91440" y="1097280"/>
            <a:ext cx="2926080" cy="502920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14" name="Rectangle 5"/>
          <p:cNvSpPr>
            <a:spLocks noGrp="1" noChangeArrowheads="1"/>
          </p:cNvSpPr>
          <p:nvPr>
            <p:ph type="title"/>
          </p:nvPr>
        </p:nvSpPr>
        <p:spPr bwMode="auto">
          <a:xfrm>
            <a:off x="91440" y="9144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
        <p:nvSpPr>
          <p:cNvPr id="15" name="Content Placeholder 2"/>
          <p:cNvSpPr>
            <a:spLocks noGrp="1"/>
          </p:cNvSpPr>
          <p:nvPr>
            <p:ph idx="12"/>
          </p:nvPr>
        </p:nvSpPr>
        <p:spPr>
          <a:xfrm>
            <a:off x="3108960" y="1097280"/>
            <a:ext cx="2926080" cy="502920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idx="13"/>
          </p:nvPr>
        </p:nvSpPr>
        <p:spPr>
          <a:xfrm>
            <a:off x="6126480" y="1097280"/>
            <a:ext cx="2926080" cy="502920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363415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6" name="Title 5"/>
          <p:cNvSpPr>
            <a:spLocks noGrp="1" noChangeArrowheads="1"/>
          </p:cNvSpPr>
          <p:nvPr>
            <p:ph type="title"/>
          </p:nvPr>
        </p:nvSpPr>
        <p:spPr bwMode="auto">
          <a:xfrm>
            <a:off x="91440" y="9144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Tree>
    <p:extLst>
      <p:ext uri="{BB962C8B-B14F-4D97-AF65-F5344CB8AC3E}">
        <p14:creationId xmlns:p14="http://schemas.microsoft.com/office/powerpoint/2010/main" val="33231233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1371600"/>
            <a:ext cx="896112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32"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Tree>
    <p:extLst>
      <p:ext uri="{BB962C8B-B14F-4D97-AF65-F5344CB8AC3E}">
        <p14:creationId xmlns:p14="http://schemas.microsoft.com/office/powerpoint/2010/main" val="19375117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Figures">
    <p:spTree>
      <p:nvGrpSpPr>
        <p:cNvPr id="1" name=""/>
        <p:cNvGrpSpPr/>
        <p:nvPr/>
      </p:nvGrpSpPr>
      <p:grpSpPr>
        <a:xfrm>
          <a:off x="0" y="0"/>
          <a:ext cx="0" cy="0"/>
          <a:chOff x="0" y="0"/>
          <a:chExt cx="0" cy="0"/>
        </a:xfrm>
      </p:grpSpPr>
      <p:sp>
        <p:nvSpPr>
          <p:cNvPr id="16" name="Content Placeholder 2"/>
          <p:cNvSpPr>
            <a:spLocks noGrp="1"/>
          </p:cNvSpPr>
          <p:nvPr>
            <p:ph idx="1"/>
          </p:nvPr>
        </p:nvSpPr>
        <p:spPr>
          <a:xfrm>
            <a:off x="91440" y="1371600"/>
            <a:ext cx="443484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19" name="Content Placeholder 2"/>
          <p:cNvSpPr>
            <a:spLocks noGrp="1"/>
          </p:cNvSpPr>
          <p:nvPr>
            <p:ph idx="12"/>
          </p:nvPr>
        </p:nvSpPr>
        <p:spPr>
          <a:xfrm>
            <a:off x="4617720" y="1371600"/>
            <a:ext cx="443484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dirty="0" smtClean="0"/>
              <a:t>Click to edit Master title style</a:t>
            </a:r>
          </a:p>
        </p:txBody>
      </p:sp>
    </p:spTree>
    <p:extLst>
      <p:ext uri="{BB962C8B-B14F-4D97-AF65-F5344CB8AC3E}">
        <p14:creationId xmlns:p14="http://schemas.microsoft.com/office/powerpoint/2010/main" val="21249798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Figures">
    <p:spTree>
      <p:nvGrpSpPr>
        <p:cNvPr id="1" name=""/>
        <p:cNvGrpSpPr/>
        <p:nvPr/>
      </p:nvGrpSpPr>
      <p:grpSpPr>
        <a:xfrm>
          <a:off x="0" y="0"/>
          <a:ext cx="0" cy="0"/>
          <a:chOff x="0" y="0"/>
          <a:chExt cx="0" cy="0"/>
        </a:xfrm>
      </p:grpSpPr>
      <p:sp>
        <p:nvSpPr>
          <p:cNvPr id="11" name="Content Placeholder 2"/>
          <p:cNvSpPr>
            <a:spLocks noGrp="1"/>
          </p:cNvSpPr>
          <p:nvPr>
            <p:ph idx="1"/>
          </p:nvPr>
        </p:nvSpPr>
        <p:spPr>
          <a:xfrm>
            <a:off x="91440" y="1371600"/>
            <a:ext cx="292608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15" name="Content Placeholder 2"/>
          <p:cNvSpPr>
            <a:spLocks noGrp="1"/>
          </p:cNvSpPr>
          <p:nvPr>
            <p:ph idx="12"/>
          </p:nvPr>
        </p:nvSpPr>
        <p:spPr>
          <a:xfrm>
            <a:off x="3108960" y="1371600"/>
            <a:ext cx="292608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idx="13"/>
          </p:nvPr>
        </p:nvSpPr>
        <p:spPr>
          <a:xfrm>
            <a:off x="6126480" y="1371600"/>
            <a:ext cx="292608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Tree>
    <p:extLst>
      <p:ext uri="{BB962C8B-B14F-4D97-AF65-F5344CB8AC3E}">
        <p14:creationId xmlns:p14="http://schemas.microsoft.com/office/powerpoint/2010/main" val="26881671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4"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Tree>
    <p:extLst>
      <p:ext uri="{BB962C8B-B14F-4D97-AF65-F5344CB8AC3E}">
        <p14:creationId xmlns:p14="http://schemas.microsoft.com/office/powerpoint/2010/main" val="131471196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1371600"/>
            <a:ext cx="8961120" cy="4754880"/>
          </a:xfrm>
          <a:prstGeom prst="rect">
            <a:avLst/>
          </a:prstGeom>
        </p:spPr>
        <p:txBody>
          <a:bodyPr/>
          <a:lstStyle>
            <a:lvl1pPr>
              <a:defRPr sz="2000" b="0" i="0">
                <a:solidFill>
                  <a:schemeClr val="tx1"/>
                </a:solidFill>
                <a:latin typeface="Calibri" pitchFamily="34" charset="0"/>
                <a:cs typeface="Calibri" pitchFamily="34" charset="0"/>
              </a:defRPr>
            </a:lvl1pPr>
            <a:lvl2pPr>
              <a:defRPr sz="1800" b="0" i="0">
                <a:solidFill>
                  <a:schemeClr val="tx1"/>
                </a:solidFill>
                <a:latin typeface="Calibri" pitchFamily="34" charset="0"/>
                <a:cs typeface="Calibri" pitchFamily="34" charset="0"/>
              </a:defRPr>
            </a:lvl2pPr>
            <a:lvl3pPr>
              <a:defRPr sz="1600" b="0" i="0">
                <a:solidFill>
                  <a:schemeClr val="tx1"/>
                </a:solidFill>
                <a:latin typeface="Calibri" pitchFamily="34" charset="0"/>
                <a:cs typeface="Calibri" pitchFamily="34" charset="0"/>
              </a:defRPr>
            </a:lvl3pPr>
            <a:lvl4pPr>
              <a:defRPr sz="1400" b="0" i="0">
                <a:solidFill>
                  <a:schemeClr val="tx1"/>
                </a:solidFill>
                <a:latin typeface="Calibri" pitchFamily="34" charset="0"/>
                <a:cs typeface="Calibri" pitchFamily="34" charset="0"/>
              </a:defRPr>
            </a:lvl4pPr>
            <a:lvl5pPr>
              <a:defRPr sz="1300" b="0" i="0">
                <a:solidFill>
                  <a:schemeClr val="tx1"/>
                </a:solidFill>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6"/>
          <p:cNvSpPr>
            <a:spLocks noGrp="1"/>
          </p:cNvSpPr>
          <p:nvPr>
            <p:ph type="body" sz="quarter" idx="11" hasCustomPrompt="1"/>
          </p:nvPr>
        </p:nvSpPr>
        <p:spPr>
          <a:xfrm>
            <a:off x="91440" y="6217920"/>
            <a:ext cx="8321040" cy="548640"/>
          </a:xfrm>
          <a:prstGeom prst="rect">
            <a:avLst/>
          </a:prstGeom>
        </p:spPr>
        <p:txBody>
          <a:bodyPr anchor="b" anchorCtr="0"/>
          <a:lstStyle>
            <a:lvl1pPr marL="0" indent="0" algn="l">
              <a:spcBef>
                <a:spcPts val="0"/>
              </a:spcBef>
              <a:buFont typeface="Arial" pitchFamily="34" charset="0"/>
              <a:buNone/>
              <a:defRPr sz="1200" baseline="0">
                <a:solidFill>
                  <a:schemeClr val="tx1"/>
                </a:solidFill>
                <a:latin typeface="Calibri" pitchFamily="34" charset="0"/>
                <a:cs typeface="Calibri" pitchFamily="34" charset="0"/>
              </a:defRPr>
            </a:lvl1pPr>
          </a:lstStyle>
          <a:p>
            <a:pPr algn="l">
              <a:spcBef>
                <a:spcPts val="0"/>
              </a:spcBef>
            </a:pPr>
            <a:r>
              <a:rPr lang="en-US" dirty="0" smtClean="0"/>
              <a:t>Insert Source Here</a:t>
            </a:r>
          </a:p>
        </p:txBody>
      </p:sp>
      <p:sp>
        <p:nvSpPr>
          <p:cNvPr id="32"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Calibri" pitchFamily="34" charset="0"/>
              </a:defRPr>
            </a:lvl1pPr>
          </a:lstStyle>
          <a:p>
            <a:pPr lvl="0" algn="l" rtl="0" eaLnBrk="1" fontAlgn="base" hangingPunct="1">
              <a:spcBef>
                <a:spcPct val="0"/>
              </a:spcBef>
              <a:spcAft>
                <a:spcPct val="0"/>
              </a:spcAft>
            </a:pPr>
            <a:r>
              <a:rPr lang="en-US" smtClean="0"/>
              <a:t>Click to edit Master title style</a:t>
            </a:r>
            <a:endParaRPr lang="en-US" dirty="0" smtClean="0"/>
          </a:p>
        </p:txBody>
      </p:sp>
    </p:spTree>
    <p:extLst>
      <p:ext uri="{BB962C8B-B14F-4D97-AF65-F5344CB8AC3E}">
        <p14:creationId xmlns:p14="http://schemas.microsoft.com/office/powerpoint/2010/main" val="191577238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85000"/>
            <a:alpha val="0"/>
          </a:schemeClr>
        </a:solidFill>
        <a:effectLst/>
      </p:bgPr>
    </p:bg>
    <p:spTree>
      <p:nvGrpSpPr>
        <p:cNvPr id="1" name=""/>
        <p:cNvGrpSpPr/>
        <p:nvPr/>
      </p:nvGrpSpPr>
      <p:grpSpPr>
        <a:xfrm>
          <a:off x="0" y="0"/>
          <a:ext cx="0" cy="0"/>
          <a:chOff x="0" y="0"/>
          <a:chExt cx="0" cy="0"/>
        </a:xfrm>
      </p:grpSpPr>
      <p:sp>
        <p:nvSpPr>
          <p:cNvPr id="57349" name="Rectangle 5"/>
          <p:cNvSpPr>
            <a:spLocks noGrp="1" noChangeArrowheads="1"/>
          </p:cNvSpPr>
          <p:nvPr>
            <p:ph type="title"/>
          </p:nvPr>
        </p:nvSpPr>
        <p:spPr bwMode="auto">
          <a:xfrm>
            <a:off x="91440" y="9144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l" rtl="0" eaLnBrk="1" fontAlgn="base" hangingPunct="1">
              <a:spcBef>
                <a:spcPct val="0"/>
              </a:spcBef>
              <a:spcAft>
                <a:spcPct val="0"/>
              </a:spcAft>
            </a:pPr>
            <a:r>
              <a:rPr lang="en-US" smtClean="0"/>
              <a:t>Click to edit Master title style</a:t>
            </a:r>
            <a:endParaRPr lang="en-US" dirty="0" smtClean="0"/>
          </a:p>
        </p:txBody>
      </p:sp>
      <p:pic>
        <p:nvPicPr>
          <p:cNvPr id="5" name="Picture 4"/>
          <p:cNvPicPr>
            <a:picLocks noChangeAspect="1" noChangeArrowheads="1"/>
          </p:cNvPicPr>
          <p:nvPr/>
        </p:nvPicPr>
        <p:blipFill>
          <a:blip r:embed="rId6" cstate="print"/>
          <a:srcRect/>
          <a:stretch>
            <a:fillRect/>
          </a:stretch>
        </p:blipFill>
        <p:spPr bwMode="auto">
          <a:xfrm>
            <a:off x="8503920" y="6217920"/>
            <a:ext cx="548640" cy="551434"/>
          </a:xfrm>
          <a:prstGeom prst="rect">
            <a:avLst/>
          </a:prstGeom>
          <a:noFill/>
        </p:spPr>
      </p:pic>
    </p:spTree>
    <p:extLst>
      <p:ext uri="{BB962C8B-B14F-4D97-AF65-F5344CB8AC3E}">
        <p14:creationId xmlns:p14="http://schemas.microsoft.com/office/powerpoint/2010/main" val="2441716585"/>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5" r:id="rId3"/>
    <p:sldLayoutId id="2147483663" r:id="rId4"/>
  </p:sldLayoutIdLst>
  <p:timing>
    <p:tnLst>
      <p:par>
        <p:cTn id="1" dur="indefinite" restart="never" nodeType="tmRoot"/>
      </p:par>
    </p:tnLst>
  </p:timing>
  <p:hf hdr="0" ftr="0" dt="0"/>
  <p:txStyles>
    <p:titleStyle>
      <a:lvl1pPr algn="l" rtl="0" eaLnBrk="1" fontAlgn="base" hangingPunct="1">
        <a:spcBef>
          <a:spcPct val="0"/>
        </a:spcBef>
        <a:spcAft>
          <a:spcPct val="0"/>
        </a:spcAft>
        <a:defRPr lang="en-US" sz="2800" b="1" i="0" dirty="0" smtClean="0">
          <a:solidFill>
            <a:srgbClr val="000000"/>
          </a:solidFill>
          <a:latin typeface="Calibri" pitchFamily="34" charset="0"/>
          <a:ea typeface="+mj-ea"/>
          <a:cs typeface="Calibri" pitchFamily="34" charset="0"/>
        </a:defRPr>
      </a:lvl1pPr>
      <a:lvl2pPr algn="l" rtl="0" eaLnBrk="1" fontAlgn="base" hangingPunct="1">
        <a:spcBef>
          <a:spcPct val="0"/>
        </a:spcBef>
        <a:spcAft>
          <a:spcPct val="0"/>
        </a:spcAft>
        <a:defRPr sz="2600" b="1">
          <a:solidFill>
            <a:schemeClr val="tx2"/>
          </a:solidFill>
          <a:latin typeface="Tahoma" pitchFamily="34" charset="0"/>
          <a:cs typeface="Arial" charset="0"/>
        </a:defRPr>
      </a:lvl2pPr>
      <a:lvl3pPr algn="l" rtl="0" eaLnBrk="1" fontAlgn="base" hangingPunct="1">
        <a:spcBef>
          <a:spcPct val="0"/>
        </a:spcBef>
        <a:spcAft>
          <a:spcPct val="0"/>
        </a:spcAft>
        <a:defRPr sz="2600" b="1">
          <a:solidFill>
            <a:schemeClr val="tx2"/>
          </a:solidFill>
          <a:latin typeface="Tahoma" pitchFamily="34" charset="0"/>
          <a:cs typeface="Arial" charset="0"/>
        </a:defRPr>
      </a:lvl3pPr>
      <a:lvl4pPr algn="l" rtl="0" eaLnBrk="1" fontAlgn="base" hangingPunct="1">
        <a:spcBef>
          <a:spcPct val="0"/>
        </a:spcBef>
        <a:spcAft>
          <a:spcPct val="0"/>
        </a:spcAft>
        <a:defRPr sz="2600" b="1">
          <a:solidFill>
            <a:schemeClr val="tx2"/>
          </a:solidFill>
          <a:latin typeface="Tahoma" pitchFamily="34" charset="0"/>
          <a:cs typeface="Arial" charset="0"/>
        </a:defRPr>
      </a:lvl4pPr>
      <a:lvl5pPr algn="l" rtl="0" eaLnBrk="1" fontAlgn="base" hangingPunct="1">
        <a:spcBef>
          <a:spcPct val="0"/>
        </a:spcBef>
        <a:spcAft>
          <a:spcPct val="0"/>
        </a:spcAft>
        <a:defRPr sz="2600" b="1">
          <a:solidFill>
            <a:schemeClr val="tx2"/>
          </a:solidFill>
          <a:latin typeface="Tahoma" pitchFamily="34" charset="0"/>
          <a:cs typeface="Arial" charset="0"/>
        </a:defRPr>
      </a:lvl5pPr>
      <a:lvl6pPr marL="457200" algn="l" rtl="0" eaLnBrk="1" fontAlgn="base" hangingPunct="1">
        <a:spcBef>
          <a:spcPct val="0"/>
        </a:spcBef>
        <a:spcAft>
          <a:spcPct val="0"/>
        </a:spcAft>
        <a:defRPr sz="2600" b="1">
          <a:solidFill>
            <a:schemeClr val="tx2"/>
          </a:solidFill>
          <a:latin typeface="Tahoma" pitchFamily="34" charset="0"/>
          <a:cs typeface="Arial" charset="0"/>
        </a:defRPr>
      </a:lvl6pPr>
      <a:lvl7pPr marL="914400" algn="l" rtl="0" eaLnBrk="1" fontAlgn="base" hangingPunct="1">
        <a:spcBef>
          <a:spcPct val="0"/>
        </a:spcBef>
        <a:spcAft>
          <a:spcPct val="0"/>
        </a:spcAft>
        <a:defRPr sz="2600" b="1">
          <a:solidFill>
            <a:schemeClr val="tx2"/>
          </a:solidFill>
          <a:latin typeface="Tahoma" pitchFamily="34" charset="0"/>
          <a:cs typeface="Arial" charset="0"/>
        </a:defRPr>
      </a:lvl7pPr>
      <a:lvl8pPr marL="1371600" algn="l" rtl="0" eaLnBrk="1" fontAlgn="base" hangingPunct="1">
        <a:spcBef>
          <a:spcPct val="0"/>
        </a:spcBef>
        <a:spcAft>
          <a:spcPct val="0"/>
        </a:spcAft>
        <a:defRPr sz="2600" b="1">
          <a:solidFill>
            <a:schemeClr val="tx2"/>
          </a:solidFill>
          <a:latin typeface="Tahoma" pitchFamily="34" charset="0"/>
          <a:cs typeface="Arial" charset="0"/>
        </a:defRPr>
      </a:lvl8pPr>
      <a:lvl9pPr marL="1828800" algn="l" rtl="0" eaLnBrk="1" fontAlgn="base" hangingPunct="1">
        <a:spcBef>
          <a:spcPct val="0"/>
        </a:spcBef>
        <a:spcAft>
          <a:spcPct val="0"/>
        </a:spcAft>
        <a:defRPr sz="2600" b="1">
          <a:solidFill>
            <a:schemeClr val="tx2"/>
          </a:solidFill>
          <a:latin typeface="Tahoma" pitchFamily="34"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alpha val="0"/>
          </a:schemeClr>
        </a:solidFill>
        <a:effectLst/>
      </p:bgPr>
    </p:bg>
    <p:spTree>
      <p:nvGrpSpPr>
        <p:cNvPr id="1" name=""/>
        <p:cNvGrpSpPr/>
        <p:nvPr/>
      </p:nvGrpSpPr>
      <p:grpSpPr>
        <a:xfrm>
          <a:off x="0" y="0"/>
          <a:ext cx="0" cy="0"/>
          <a:chOff x="0" y="0"/>
          <a:chExt cx="0" cy="0"/>
        </a:xfrm>
      </p:grpSpPr>
      <p:sp>
        <p:nvSpPr>
          <p:cNvPr id="57349"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l" rtl="0" eaLnBrk="1" fontAlgn="base" hangingPunct="1">
              <a:spcBef>
                <a:spcPct val="0"/>
              </a:spcBef>
              <a:spcAft>
                <a:spcPct val="0"/>
              </a:spcAft>
            </a:pPr>
            <a:r>
              <a:rPr lang="en-US" dirty="0" smtClean="0"/>
              <a:t>Click to edit Master title style</a:t>
            </a:r>
          </a:p>
        </p:txBody>
      </p:sp>
      <p:pic>
        <p:nvPicPr>
          <p:cNvPr id="5" name="Picture 4"/>
          <p:cNvPicPr>
            <a:picLocks noChangeAspect="1" noChangeArrowheads="1"/>
          </p:cNvPicPr>
          <p:nvPr/>
        </p:nvPicPr>
        <p:blipFill>
          <a:blip r:embed="rId6" cstate="print"/>
          <a:srcRect/>
          <a:stretch>
            <a:fillRect/>
          </a:stretch>
        </p:blipFill>
        <p:spPr bwMode="auto">
          <a:xfrm>
            <a:off x="8503920" y="6217920"/>
            <a:ext cx="548640" cy="551434"/>
          </a:xfrm>
          <a:prstGeom prst="rect">
            <a:avLst/>
          </a:prstGeom>
          <a:noFill/>
        </p:spPr>
      </p:pic>
      <p:sp>
        <p:nvSpPr>
          <p:cNvPr id="4" name="TextBox 3"/>
          <p:cNvSpPr txBox="1"/>
          <p:nvPr/>
        </p:nvSpPr>
        <p:spPr>
          <a:xfrm>
            <a:off x="91440" y="91440"/>
            <a:ext cx="8961120" cy="307777"/>
          </a:xfrm>
          <a:prstGeom prst="rect">
            <a:avLst/>
          </a:prstGeom>
          <a:noFill/>
        </p:spPr>
        <p:txBody>
          <a:bodyPr wrap="square" rtlCol="0">
            <a:spAutoFit/>
          </a:bodyPr>
          <a:lstStyle/>
          <a:p>
            <a:pPr algn="l"/>
            <a:r>
              <a:rPr lang="en-US" sz="1400" b="1" dirty="0" smtClean="0">
                <a:latin typeface="Calibri" pitchFamily="34" charset="0"/>
                <a:cs typeface="Meta Offc Pro"/>
              </a:rPr>
              <a:t>Exhibit </a:t>
            </a:r>
            <a:fld id="{0C16F13B-3659-4888-B784-82F22626CC5F}" type="slidenum">
              <a:rPr lang="en-US" sz="1400" b="1" smtClean="0">
                <a:latin typeface="Calibri" pitchFamily="34" charset="0"/>
                <a:cs typeface="Meta Offc Pro"/>
              </a:rPr>
              <a:pPr algn="l"/>
              <a:t>‹#›</a:t>
            </a:fld>
            <a:endParaRPr lang="en-US" sz="1400" b="1" dirty="0" err="1" smtClean="0">
              <a:latin typeface="Calibri" pitchFamily="34" charset="0"/>
              <a:cs typeface="Meta Offc Pro"/>
            </a:endParaRPr>
          </a:p>
        </p:txBody>
      </p:sp>
    </p:spTree>
    <p:extLst>
      <p:ext uri="{BB962C8B-B14F-4D97-AF65-F5344CB8AC3E}">
        <p14:creationId xmlns:p14="http://schemas.microsoft.com/office/powerpoint/2010/main" val="64824604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Lst>
  <p:timing>
    <p:tnLst>
      <p:par>
        <p:cTn id="1" dur="indefinite" restart="never" nodeType="tmRoot"/>
      </p:par>
    </p:tnLst>
  </p:timing>
  <p:hf hdr="0" ftr="0" dt="0"/>
  <p:txStyles>
    <p:titleStyle>
      <a:lvl1pPr algn="l" rtl="0" eaLnBrk="1" fontAlgn="base" hangingPunct="1">
        <a:spcBef>
          <a:spcPct val="0"/>
        </a:spcBef>
        <a:spcAft>
          <a:spcPct val="0"/>
        </a:spcAft>
        <a:defRPr lang="en-US" sz="2800" b="1" i="0" dirty="0" smtClean="0">
          <a:solidFill>
            <a:srgbClr val="000000"/>
          </a:solidFill>
          <a:latin typeface="Calibri" pitchFamily="34" charset="0"/>
          <a:ea typeface="+mj-ea"/>
          <a:cs typeface="Calibri" pitchFamily="34" charset="0"/>
        </a:defRPr>
      </a:lvl1pPr>
      <a:lvl2pPr algn="l" rtl="0" eaLnBrk="1" fontAlgn="base" hangingPunct="1">
        <a:spcBef>
          <a:spcPct val="0"/>
        </a:spcBef>
        <a:spcAft>
          <a:spcPct val="0"/>
        </a:spcAft>
        <a:defRPr sz="2600" b="1">
          <a:solidFill>
            <a:schemeClr val="tx2"/>
          </a:solidFill>
          <a:latin typeface="Tahoma" pitchFamily="34" charset="0"/>
          <a:cs typeface="Arial" charset="0"/>
        </a:defRPr>
      </a:lvl2pPr>
      <a:lvl3pPr algn="l" rtl="0" eaLnBrk="1" fontAlgn="base" hangingPunct="1">
        <a:spcBef>
          <a:spcPct val="0"/>
        </a:spcBef>
        <a:spcAft>
          <a:spcPct val="0"/>
        </a:spcAft>
        <a:defRPr sz="2600" b="1">
          <a:solidFill>
            <a:schemeClr val="tx2"/>
          </a:solidFill>
          <a:latin typeface="Tahoma" pitchFamily="34" charset="0"/>
          <a:cs typeface="Arial" charset="0"/>
        </a:defRPr>
      </a:lvl3pPr>
      <a:lvl4pPr algn="l" rtl="0" eaLnBrk="1" fontAlgn="base" hangingPunct="1">
        <a:spcBef>
          <a:spcPct val="0"/>
        </a:spcBef>
        <a:spcAft>
          <a:spcPct val="0"/>
        </a:spcAft>
        <a:defRPr sz="2600" b="1">
          <a:solidFill>
            <a:schemeClr val="tx2"/>
          </a:solidFill>
          <a:latin typeface="Tahoma" pitchFamily="34" charset="0"/>
          <a:cs typeface="Arial" charset="0"/>
        </a:defRPr>
      </a:lvl4pPr>
      <a:lvl5pPr algn="l" rtl="0" eaLnBrk="1" fontAlgn="base" hangingPunct="1">
        <a:spcBef>
          <a:spcPct val="0"/>
        </a:spcBef>
        <a:spcAft>
          <a:spcPct val="0"/>
        </a:spcAft>
        <a:defRPr sz="2600" b="1">
          <a:solidFill>
            <a:schemeClr val="tx2"/>
          </a:solidFill>
          <a:latin typeface="Tahoma" pitchFamily="34" charset="0"/>
          <a:cs typeface="Arial" charset="0"/>
        </a:defRPr>
      </a:lvl5pPr>
      <a:lvl6pPr marL="457200" algn="l" rtl="0" eaLnBrk="1" fontAlgn="base" hangingPunct="1">
        <a:spcBef>
          <a:spcPct val="0"/>
        </a:spcBef>
        <a:spcAft>
          <a:spcPct val="0"/>
        </a:spcAft>
        <a:defRPr sz="2600" b="1">
          <a:solidFill>
            <a:schemeClr val="tx2"/>
          </a:solidFill>
          <a:latin typeface="Tahoma" pitchFamily="34" charset="0"/>
          <a:cs typeface="Arial" charset="0"/>
        </a:defRPr>
      </a:lvl6pPr>
      <a:lvl7pPr marL="914400" algn="l" rtl="0" eaLnBrk="1" fontAlgn="base" hangingPunct="1">
        <a:spcBef>
          <a:spcPct val="0"/>
        </a:spcBef>
        <a:spcAft>
          <a:spcPct val="0"/>
        </a:spcAft>
        <a:defRPr sz="2600" b="1">
          <a:solidFill>
            <a:schemeClr val="tx2"/>
          </a:solidFill>
          <a:latin typeface="Tahoma" pitchFamily="34" charset="0"/>
          <a:cs typeface="Arial" charset="0"/>
        </a:defRPr>
      </a:lvl7pPr>
      <a:lvl8pPr marL="1371600" algn="l" rtl="0" eaLnBrk="1" fontAlgn="base" hangingPunct="1">
        <a:spcBef>
          <a:spcPct val="0"/>
        </a:spcBef>
        <a:spcAft>
          <a:spcPct val="0"/>
        </a:spcAft>
        <a:defRPr sz="2600" b="1">
          <a:solidFill>
            <a:schemeClr val="tx2"/>
          </a:solidFill>
          <a:latin typeface="Tahoma" pitchFamily="34" charset="0"/>
          <a:cs typeface="Arial" charset="0"/>
        </a:defRPr>
      </a:lvl8pPr>
      <a:lvl9pPr marL="1828800" algn="l" rtl="0" eaLnBrk="1" fontAlgn="base" hangingPunct="1">
        <a:spcBef>
          <a:spcPct val="0"/>
        </a:spcBef>
        <a:spcAft>
          <a:spcPct val="0"/>
        </a:spcAft>
        <a:defRPr sz="2600" b="1">
          <a:solidFill>
            <a:schemeClr val="tx2"/>
          </a:solidFill>
          <a:latin typeface="Tahoma" pitchFamily="34"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alpha val="0"/>
          </a:schemeClr>
        </a:solidFill>
        <a:effectLst/>
      </p:bgPr>
    </p:bg>
    <p:spTree>
      <p:nvGrpSpPr>
        <p:cNvPr id="1" name=""/>
        <p:cNvGrpSpPr/>
        <p:nvPr/>
      </p:nvGrpSpPr>
      <p:grpSpPr>
        <a:xfrm>
          <a:off x="0" y="0"/>
          <a:ext cx="0" cy="0"/>
          <a:chOff x="0" y="0"/>
          <a:chExt cx="0" cy="0"/>
        </a:xfrm>
      </p:grpSpPr>
      <p:sp>
        <p:nvSpPr>
          <p:cNvPr id="57349" name="Rectangle 5"/>
          <p:cNvSpPr>
            <a:spLocks noGrp="1" noChangeArrowheads="1"/>
          </p:cNvSpPr>
          <p:nvPr>
            <p:ph type="title"/>
          </p:nvPr>
        </p:nvSpPr>
        <p:spPr bwMode="auto">
          <a:xfrm>
            <a:off x="91440" y="365760"/>
            <a:ext cx="896112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lgn="l" rtl="0" eaLnBrk="1" fontAlgn="base" hangingPunct="1">
              <a:spcBef>
                <a:spcPct val="0"/>
              </a:spcBef>
              <a:spcAft>
                <a:spcPct val="0"/>
              </a:spcAft>
            </a:pPr>
            <a:r>
              <a:rPr lang="en-US" dirty="0" smtClean="0"/>
              <a:t>Click to edit Master title style</a:t>
            </a:r>
          </a:p>
        </p:txBody>
      </p:sp>
      <p:pic>
        <p:nvPicPr>
          <p:cNvPr id="5" name="Picture 4"/>
          <p:cNvPicPr>
            <a:picLocks noChangeAspect="1" noChangeArrowheads="1"/>
          </p:cNvPicPr>
          <p:nvPr/>
        </p:nvPicPr>
        <p:blipFill>
          <a:blip r:embed="rId6" cstate="print"/>
          <a:srcRect/>
          <a:stretch>
            <a:fillRect/>
          </a:stretch>
        </p:blipFill>
        <p:spPr bwMode="auto">
          <a:xfrm>
            <a:off x="8503920" y="6217920"/>
            <a:ext cx="548640" cy="551434"/>
          </a:xfrm>
          <a:prstGeom prst="rect">
            <a:avLst/>
          </a:prstGeom>
          <a:noFill/>
        </p:spPr>
      </p:pic>
      <p:sp>
        <p:nvSpPr>
          <p:cNvPr id="4" name="TextBox 3"/>
          <p:cNvSpPr txBox="1"/>
          <p:nvPr/>
        </p:nvSpPr>
        <p:spPr>
          <a:xfrm>
            <a:off x="91440" y="91440"/>
            <a:ext cx="8961120" cy="307777"/>
          </a:xfrm>
          <a:prstGeom prst="rect">
            <a:avLst/>
          </a:prstGeom>
          <a:noFill/>
        </p:spPr>
        <p:txBody>
          <a:bodyPr wrap="square" rtlCol="0">
            <a:spAutoFit/>
          </a:bodyPr>
          <a:lstStyle/>
          <a:p>
            <a:pPr algn="l"/>
            <a:r>
              <a:rPr lang="en-US" sz="1400" b="1" dirty="0" smtClean="0">
                <a:latin typeface="Calibri" pitchFamily="34" charset="0"/>
                <a:cs typeface="Meta Offc Pro"/>
              </a:rPr>
              <a:t>Figure </a:t>
            </a:r>
            <a:fld id="{0C16F13B-3659-4888-B784-82F22626CC5F}" type="slidenum">
              <a:rPr lang="en-US" sz="1400" b="1" smtClean="0">
                <a:latin typeface="Calibri" pitchFamily="34" charset="0"/>
                <a:cs typeface="Meta Offc Pro"/>
              </a:rPr>
              <a:pPr algn="l"/>
              <a:t>‹#›</a:t>
            </a:fld>
            <a:endParaRPr lang="en-US" sz="1400" b="1" dirty="0" err="1" smtClean="0">
              <a:latin typeface="Calibri" pitchFamily="34" charset="0"/>
              <a:cs typeface="Meta Offc Pro"/>
            </a:endParaRPr>
          </a:p>
        </p:txBody>
      </p:sp>
    </p:spTree>
    <p:extLst>
      <p:ext uri="{BB962C8B-B14F-4D97-AF65-F5344CB8AC3E}">
        <p14:creationId xmlns:p14="http://schemas.microsoft.com/office/powerpoint/2010/main" val="188278977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timing>
    <p:tnLst>
      <p:par>
        <p:cTn id="1" dur="indefinite" restart="never" nodeType="tmRoot"/>
      </p:par>
    </p:tnLst>
  </p:timing>
  <p:hf hdr="0" ftr="0" dt="0"/>
  <p:txStyles>
    <p:titleStyle>
      <a:lvl1pPr algn="l" rtl="0" eaLnBrk="1" fontAlgn="base" hangingPunct="1">
        <a:spcBef>
          <a:spcPct val="0"/>
        </a:spcBef>
        <a:spcAft>
          <a:spcPct val="0"/>
        </a:spcAft>
        <a:defRPr lang="en-US" sz="2800" b="1" i="0" dirty="0" smtClean="0">
          <a:solidFill>
            <a:srgbClr val="000000"/>
          </a:solidFill>
          <a:latin typeface="Calibri" pitchFamily="34" charset="0"/>
          <a:ea typeface="+mj-ea"/>
          <a:cs typeface="Calibri" pitchFamily="34" charset="0"/>
        </a:defRPr>
      </a:lvl1pPr>
      <a:lvl2pPr algn="l" rtl="0" eaLnBrk="1" fontAlgn="base" hangingPunct="1">
        <a:spcBef>
          <a:spcPct val="0"/>
        </a:spcBef>
        <a:spcAft>
          <a:spcPct val="0"/>
        </a:spcAft>
        <a:defRPr sz="2600" b="1">
          <a:solidFill>
            <a:schemeClr val="tx2"/>
          </a:solidFill>
          <a:latin typeface="Tahoma" pitchFamily="34" charset="0"/>
          <a:cs typeface="Arial" charset="0"/>
        </a:defRPr>
      </a:lvl2pPr>
      <a:lvl3pPr algn="l" rtl="0" eaLnBrk="1" fontAlgn="base" hangingPunct="1">
        <a:spcBef>
          <a:spcPct val="0"/>
        </a:spcBef>
        <a:spcAft>
          <a:spcPct val="0"/>
        </a:spcAft>
        <a:defRPr sz="2600" b="1">
          <a:solidFill>
            <a:schemeClr val="tx2"/>
          </a:solidFill>
          <a:latin typeface="Tahoma" pitchFamily="34" charset="0"/>
          <a:cs typeface="Arial" charset="0"/>
        </a:defRPr>
      </a:lvl3pPr>
      <a:lvl4pPr algn="l" rtl="0" eaLnBrk="1" fontAlgn="base" hangingPunct="1">
        <a:spcBef>
          <a:spcPct val="0"/>
        </a:spcBef>
        <a:spcAft>
          <a:spcPct val="0"/>
        </a:spcAft>
        <a:defRPr sz="2600" b="1">
          <a:solidFill>
            <a:schemeClr val="tx2"/>
          </a:solidFill>
          <a:latin typeface="Tahoma" pitchFamily="34" charset="0"/>
          <a:cs typeface="Arial" charset="0"/>
        </a:defRPr>
      </a:lvl4pPr>
      <a:lvl5pPr algn="l" rtl="0" eaLnBrk="1" fontAlgn="base" hangingPunct="1">
        <a:spcBef>
          <a:spcPct val="0"/>
        </a:spcBef>
        <a:spcAft>
          <a:spcPct val="0"/>
        </a:spcAft>
        <a:defRPr sz="2600" b="1">
          <a:solidFill>
            <a:schemeClr val="tx2"/>
          </a:solidFill>
          <a:latin typeface="Tahoma" pitchFamily="34" charset="0"/>
          <a:cs typeface="Arial" charset="0"/>
        </a:defRPr>
      </a:lvl5pPr>
      <a:lvl6pPr marL="457200" algn="l" rtl="0" eaLnBrk="1" fontAlgn="base" hangingPunct="1">
        <a:spcBef>
          <a:spcPct val="0"/>
        </a:spcBef>
        <a:spcAft>
          <a:spcPct val="0"/>
        </a:spcAft>
        <a:defRPr sz="2600" b="1">
          <a:solidFill>
            <a:schemeClr val="tx2"/>
          </a:solidFill>
          <a:latin typeface="Tahoma" pitchFamily="34" charset="0"/>
          <a:cs typeface="Arial" charset="0"/>
        </a:defRPr>
      </a:lvl6pPr>
      <a:lvl7pPr marL="914400" algn="l" rtl="0" eaLnBrk="1" fontAlgn="base" hangingPunct="1">
        <a:spcBef>
          <a:spcPct val="0"/>
        </a:spcBef>
        <a:spcAft>
          <a:spcPct val="0"/>
        </a:spcAft>
        <a:defRPr sz="2600" b="1">
          <a:solidFill>
            <a:schemeClr val="tx2"/>
          </a:solidFill>
          <a:latin typeface="Tahoma" pitchFamily="34" charset="0"/>
          <a:cs typeface="Arial" charset="0"/>
        </a:defRPr>
      </a:lvl7pPr>
      <a:lvl8pPr marL="1371600" algn="l" rtl="0" eaLnBrk="1" fontAlgn="base" hangingPunct="1">
        <a:spcBef>
          <a:spcPct val="0"/>
        </a:spcBef>
        <a:spcAft>
          <a:spcPct val="0"/>
        </a:spcAft>
        <a:defRPr sz="2600" b="1">
          <a:solidFill>
            <a:schemeClr val="tx2"/>
          </a:solidFill>
          <a:latin typeface="Tahoma" pitchFamily="34" charset="0"/>
          <a:cs typeface="Arial" charset="0"/>
        </a:defRPr>
      </a:lvl8pPr>
      <a:lvl9pPr marL="1828800" algn="l" rtl="0" eaLnBrk="1" fontAlgn="base" hangingPunct="1">
        <a:spcBef>
          <a:spcPct val="0"/>
        </a:spcBef>
        <a:spcAft>
          <a:spcPct val="0"/>
        </a:spcAft>
        <a:defRPr sz="2600" b="1">
          <a:solidFill>
            <a:schemeClr val="tx2"/>
          </a:solidFill>
          <a:latin typeface="Tahoma" pitchFamily="34"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230541" y="1554480"/>
            <a:ext cx="8682918" cy="4481320"/>
          </a:xfrm>
          <a:prstGeom prst="rect">
            <a:avLst/>
          </a:prstGeom>
          <a:solidFill>
            <a:srgbClr val="0B78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7" name="Picture 6"/>
          <p:cNvPicPr>
            <a:picLocks noChangeAspect="1" noChangeArrowheads="1"/>
          </p:cNvPicPr>
          <p:nvPr/>
        </p:nvPicPr>
        <p:blipFill>
          <a:blip r:embed="rId3" cstate="print"/>
          <a:srcRect/>
          <a:stretch>
            <a:fillRect/>
          </a:stretch>
        </p:blipFill>
        <p:spPr bwMode="auto">
          <a:xfrm>
            <a:off x="230541" y="228600"/>
            <a:ext cx="1087719" cy="1093258"/>
          </a:xfrm>
          <a:prstGeom prst="rect">
            <a:avLst/>
          </a:prstGeom>
          <a:noFill/>
        </p:spPr>
      </p:pic>
    </p:spTree>
    <p:extLst>
      <p:ext uri="{BB962C8B-B14F-4D97-AF65-F5344CB8AC3E}">
        <p14:creationId xmlns:p14="http://schemas.microsoft.com/office/powerpoint/2010/main" val="406593133"/>
      </p:ext>
    </p:extLst>
  </p:cSld>
  <p:clrMap bg1="lt1" tx1="dk1" bg2="lt2" tx2="dk2" accent1="accent1" accent2="accent2" accent3="accent3" accent4="accent4" accent5="accent5" accent6="accent6" hlink="hlink" folHlink="folHlink"/>
  <p:sldLayoutIdLst>
    <p:sldLayoutId id="2147483667" r:id="rId1"/>
  </p:sldLayoutIdLst>
  <p:timing>
    <p:tnLst>
      <p:par>
        <p:cTn id="1" dur="indefinite" restart="never" nodeType="tmRoot"/>
      </p:par>
    </p:tnLst>
  </p:timing>
  <p:txStyles>
    <p:titleStyle>
      <a:lvl1pPr algn="l" defTabSz="457200" rtl="0" eaLnBrk="1" latinLnBrk="0" hangingPunct="1">
        <a:spcBef>
          <a:spcPct val="0"/>
        </a:spcBef>
        <a:buNone/>
        <a:defRPr sz="3200" kern="1200" baseline="0">
          <a:solidFill>
            <a:schemeClr val="bg1"/>
          </a:solidFill>
          <a:latin typeface="MetaSerif-Book"/>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04800" y="686263"/>
            <a:ext cx="8385398" cy="5353679"/>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1"/>
          </p:nvPr>
        </p:nvSpPr>
        <p:spPr>
          <a:xfrm>
            <a:off x="0" y="6477000"/>
            <a:ext cx="7749639" cy="548640"/>
          </a:xfrm>
        </p:spPr>
        <p:txBody>
          <a:bodyPr/>
          <a:lstStyle/>
          <a:p>
            <a:pPr lvl="0"/>
            <a:r>
              <a:rPr lang="en-US" sz="1100" dirty="0">
                <a:solidFill>
                  <a:srgbClr val="000000"/>
                </a:solidFill>
              </a:rPr>
              <a:t>Note: In areas in which the two lowest-cost silver plans have the same premium, the next lowest-cost silver plan is used as the “benchmark” silver </a:t>
            </a:r>
            <a:r>
              <a:rPr lang="en-US" sz="1100" dirty="0" smtClean="0">
                <a:solidFill>
                  <a:srgbClr val="000000"/>
                </a:solidFill>
              </a:rPr>
              <a:t>plan.  Source</a:t>
            </a:r>
            <a:r>
              <a:rPr lang="en-US" sz="1100" dirty="0">
                <a:solidFill>
                  <a:srgbClr val="000000"/>
                </a:solidFill>
              </a:rPr>
              <a:t>: </a:t>
            </a:r>
            <a:r>
              <a:rPr lang="en-US" sz="1100" dirty="0" smtClean="0">
                <a:solidFill>
                  <a:srgbClr val="000000"/>
                </a:solidFill>
              </a:rPr>
              <a:t> Kaiser </a:t>
            </a:r>
            <a:r>
              <a:rPr lang="en-US" sz="1100" dirty="0">
                <a:solidFill>
                  <a:srgbClr val="000000"/>
                </a:solidFill>
              </a:rPr>
              <a:t>Family Foundation analysis of premium data from Healthcare.gov and insurer rate filings to state regulators. For more information see  “Analysis of 2015 Premium Changes in the Affordable Care Act’s Health Insurance Marketplaces” Sep 2014</a:t>
            </a:r>
          </a:p>
          <a:p>
            <a:endParaRPr lang="en-US" dirty="0"/>
          </a:p>
        </p:txBody>
      </p:sp>
      <p:sp>
        <p:nvSpPr>
          <p:cNvPr id="5" name="Title 4"/>
          <p:cNvSpPr>
            <a:spLocks noGrp="1"/>
          </p:cNvSpPr>
          <p:nvPr>
            <p:ph type="title"/>
          </p:nvPr>
        </p:nvSpPr>
        <p:spPr/>
        <p:txBody>
          <a:bodyPr/>
          <a:lstStyle/>
          <a:p>
            <a:r>
              <a:rPr lang="en-US" dirty="0" smtClean="0"/>
              <a:t>Change in Benchmark Silver Premiums, 2014 – 2015</a:t>
            </a:r>
            <a:br>
              <a:rPr lang="en-US" dirty="0" smtClean="0"/>
            </a:br>
            <a:r>
              <a:rPr lang="en-US" sz="1600" b="0" dirty="0" smtClean="0"/>
              <a:t>Percent change in second-lowest silver plan, by county in 50 states and the District of Columbia</a:t>
            </a:r>
            <a:endParaRPr lang="en-US" dirty="0"/>
          </a:p>
        </p:txBody>
      </p:sp>
    </p:spTree>
    <p:extLst>
      <p:ext uri="{BB962C8B-B14F-4D97-AF65-F5344CB8AC3E}">
        <p14:creationId xmlns:p14="http://schemas.microsoft.com/office/powerpoint/2010/main" val="276241084"/>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Custom 1">
      <a:dk1>
        <a:srgbClr val="000000"/>
      </a:dk1>
      <a:lt1>
        <a:srgbClr val="FFFFFF"/>
      </a:lt1>
      <a:dk2>
        <a:srgbClr val="FF8811"/>
      </a:dk2>
      <a:lt2>
        <a:srgbClr val="FFD204"/>
      </a:lt2>
      <a:accent1>
        <a:srgbClr val="133559"/>
      </a:accent1>
      <a:accent2>
        <a:srgbClr val="025189"/>
      </a:accent2>
      <a:accent3>
        <a:srgbClr val="0072C0"/>
      </a:accent3>
      <a:accent4>
        <a:srgbClr val="31A3E3"/>
      </a:accent4>
      <a:accent5>
        <a:srgbClr val="7BC7ED"/>
      </a:accent5>
      <a:accent6>
        <a:srgbClr val="B0DDF4"/>
      </a:accent6>
      <a:hlink>
        <a:srgbClr val="0072C0"/>
      </a:hlink>
      <a:folHlink>
        <a:srgbClr val="0072C0"/>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dirty="0" err="1" smtClean="0">
            <a:latin typeface="Calibri" pitchFamily="34" charset="0"/>
            <a:cs typeface="Meta Offc Pro"/>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06244D"/>
        </a:accent1>
        <a:accent2>
          <a:srgbClr val="F7871B"/>
        </a:accent2>
        <a:accent3>
          <a:srgbClr val="FFFFFF"/>
        </a:accent3>
        <a:accent4>
          <a:srgbClr val="000000"/>
        </a:accent4>
        <a:accent5>
          <a:srgbClr val="AAACB2"/>
        </a:accent5>
        <a:accent6>
          <a:srgbClr val="E07A17"/>
        </a:accent6>
        <a:hlink>
          <a:srgbClr val="747894"/>
        </a:hlink>
        <a:folHlink>
          <a:srgbClr val="FCB460"/>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06244D"/>
        </a:accent1>
        <a:accent2>
          <a:srgbClr val="465274"/>
        </a:accent2>
        <a:accent3>
          <a:srgbClr val="FFFFFF"/>
        </a:accent3>
        <a:accent4>
          <a:srgbClr val="000000"/>
        </a:accent4>
        <a:accent5>
          <a:srgbClr val="AAACB2"/>
        </a:accent5>
        <a:accent6>
          <a:srgbClr val="3F4968"/>
        </a:accent6>
        <a:hlink>
          <a:srgbClr val="F7871B"/>
        </a:hlink>
        <a:folHlink>
          <a:srgbClr val="FCB46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B5B8C9"/>
        </a:lt2>
        <a:accent1>
          <a:srgbClr val="465274"/>
        </a:accent1>
        <a:accent2>
          <a:srgbClr val="06244D"/>
        </a:accent2>
        <a:accent3>
          <a:srgbClr val="FFFFFF"/>
        </a:accent3>
        <a:accent4>
          <a:srgbClr val="00000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
      <a:clrScheme name="Blank Presentation 16">
        <a:dk1>
          <a:srgbClr val="06244D"/>
        </a:dk1>
        <a:lt1>
          <a:srgbClr val="FFFFFF"/>
        </a:lt1>
        <a:dk2>
          <a:srgbClr val="06244D"/>
        </a:dk2>
        <a:lt2>
          <a:srgbClr val="B5B8C9"/>
        </a:lt2>
        <a:accent1>
          <a:srgbClr val="465274"/>
        </a:accent1>
        <a:accent2>
          <a:srgbClr val="06244D"/>
        </a:accent2>
        <a:accent3>
          <a:srgbClr val="FFFFFF"/>
        </a:accent3>
        <a:accent4>
          <a:srgbClr val="041D4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with exhibit #">
  <a:themeElements>
    <a:clrScheme name="Custom 1">
      <a:dk1>
        <a:srgbClr val="000000"/>
      </a:dk1>
      <a:lt1>
        <a:srgbClr val="FFFFFF"/>
      </a:lt1>
      <a:dk2>
        <a:srgbClr val="FF8811"/>
      </a:dk2>
      <a:lt2>
        <a:srgbClr val="FFD204"/>
      </a:lt2>
      <a:accent1>
        <a:srgbClr val="133559"/>
      </a:accent1>
      <a:accent2>
        <a:srgbClr val="025189"/>
      </a:accent2>
      <a:accent3>
        <a:srgbClr val="0072C0"/>
      </a:accent3>
      <a:accent4>
        <a:srgbClr val="31A3E3"/>
      </a:accent4>
      <a:accent5>
        <a:srgbClr val="7BC7ED"/>
      </a:accent5>
      <a:accent6>
        <a:srgbClr val="B0DDF4"/>
      </a:accent6>
      <a:hlink>
        <a:srgbClr val="0072C0"/>
      </a:hlink>
      <a:folHlink>
        <a:srgbClr val="0072C0"/>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dirty="0" err="1" smtClean="0">
            <a:latin typeface="Calibri" pitchFamily="34" charset="0"/>
            <a:cs typeface="Meta Offc Pro"/>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06244D"/>
        </a:accent1>
        <a:accent2>
          <a:srgbClr val="F7871B"/>
        </a:accent2>
        <a:accent3>
          <a:srgbClr val="FFFFFF"/>
        </a:accent3>
        <a:accent4>
          <a:srgbClr val="000000"/>
        </a:accent4>
        <a:accent5>
          <a:srgbClr val="AAACB2"/>
        </a:accent5>
        <a:accent6>
          <a:srgbClr val="E07A17"/>
        </a:accent6>
        <a:hlink>
          <a:srgbClr val="747894"/>
        </a:hlink>
        <a:folHlink>
          <a:srgbClr val="FCB460"/>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06244D"/>
        </a:accent1>
        <a:accent2>
          <a:srgbClr val="465274"/>
        </a:accent2>
        <a:accent3>
          <a:srgbClr val="FFFFFF"/>
        </a:accent3>
        <a:accent4>
          <a:srgbClr val="000000"/>
        </a:accent4>
        <a:accent5>
          <a:srgbClr val="AAACB2"/>
        </a:accent5>
        <a:accent6>
          <a:srgbClr val="3F4968"/>
        </a:accent6>
        <a:hlink>
          <a:srgbClr val="F7871B"/>
        </a:hlink>
        <a:folHlink>
          <a:srgbClr val="FCB46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B5B8C9"/>
        </a:lt2>
        <a:accent1>
          <a:srgbClr val="465274"/>
        </a:accent1>
        <a:accent2>
          <a:srgbClr val="06244D"/>
        </a:accent2>
        <a:accent3>
          <a:srgbClr val="FFFFFF"/>
        </a:accent3>
        <a:accent4>
          <a:srgbClr val="00000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
      <a:clrScheme name="Blank Presentation 16">
        <a:dk1>
          <a:srgbClr val="06244D"/>
        </a:dk1>
        <a:lt1>
          <a:srgbClr val="FFFFFF"/>
        </a:lt1>
        <a:dk2>
          <a:srgbClr val="06244D"/>
        </a:dk2>
        <a:lt2>
          <a:srgbClr val="B5B8C9"/>
        </a:lt2>
        <a:accent1>
          <a:srgbClr val="465274"/>
        </a:accent1>
        <a:accent2>
          <a:srgbClr val="06244D"/>
        </a:accent2>
        <a:accent3>
          <a:srgbClr val="FFFFFF"/>
        </a:accent3>
        <a:accent4>
          <a:srgbClr val="041D4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with figure #">
  <a:themeElements>
    <a:clrScheme name="Custom 1">
      <a:dk1>
        <a:srgbClr val="000000"/>
      </a:dk1>
      <a:lt1>
        <a:srgbClr val="FFFFFF"/>
      </a:lt1>
      <a:dk2>
        <a:srgbClr val="FF8811"/>
      </a:dk2>
      <a:lt2>
        <a:srgbClr val="FFD204"/>
      </a:lt2>
      <a:accent1>
        <a:srgbClr val="133559"/>
      </a:accent1>
      <a:accent2>
        <a:srgbClr val="025189"/>
      </a:accent2>
      <a:accent3>
        <a:srgbClr val="0072C0"/>
      </a:accent3>
      <a:accent4>
        <a:srgbClr val="31A3E3"/>
      </a:accent4>
      <a:accent5>
        <a:srgbClr val="7BC7ED"/>
      </a:accent5>
      <a:accent6>
        <a:srgbClr val="B0DDF4"/>
      </a:accent6>
      <a:hlink>
        <a:srgbClr val="0072C0"/>
      </a:hlink>
      <a:folHlink>
        <a:srgbClr val="0072C0"/>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dirty="0" err="1" smtClean="0">
            <a:latin typeface="Calibri" pitchFamily="34" charset="0"/>
            <a:cs typeface="Meta Offc Pro"/>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00"/>
        </a:dk2>
        <a:lt2>
          <a:srgbClr val="808080"/>
        </a:lt2>
        <a:accent1>
          <a:srgbClr val="06244D"/>
        </a:accent1>
        <a:accent2>
          <a:srgbClr val="F7871B"/>
        </a:accent2>
        <a:accent3>
          <a:srgbClr val="FFFFFF"/>
        </a:accent3>
        <a:accent4>
          <a:srgbClr val="000000"/>
        </a:accent4>
        <a:accent5>
          <a:srgbClr val="AAACB2"/>
        </a:accent5>
        <a:accent6>
          <a:srgbClr val="E07A17"/>
        </a:accent6>
        <a:hlink>
          <a:srgbClr val="747894"/>
        </a:hlink>
        <a:folHlink>
          <a:srgbClr val="FCB460"/>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FFFFFF"/>
        </a:lt1>
        <a:dk2>
          <a:srgbClr val="000000"/>
        </a:dk2>
        <a:lt2>
          <a:srgbClr val="808080"/>
        </a:lt2>
        <a:accent1>
          <a:srgbClr val="06244D"/>
        </a:accent1>
        <a:accent2>
          <a:srgbClr val="465274"/>
        </a:accent2>
        <a:accent3>
          <a:srgbClr val="FFFFFF"/>
        </a:accent3>
        <a:accent4>
          <a:srgbClr val="000000"/>
        </a:accent4>
        <a:accent5>
          <a:srgbClr val="AAACB2"/>
        </a:accent5>
        <a:accent6>
          <a:srgbClr val="3F4968"/>
        </a:accent6>
        <a:hlink>
          <a:srgbClr val="F7871B"/>
        </a:hlink>
        <a:folHlink>
          <a:srgbClr val="FCB460"/>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FFFFFF"/>
        </a:lt1>
        <a:dk2>
          <a:srgbClr val="000000"/>
        </a:dk2>
        <a:lt2>
          <a:srgbClr val="B5B8C9"/>
        </a:lt2>
        <a:accent1>
          <a:srgbClr val="465274"/>
        </a:accent1>
        <a:accent2>
          <a:srgbClr val="06244D"/>
        </a:accent2>
        <a:accent3>
          <a:srgbClr val="FFFFFF"/>
        </a:accent3>
        <a:accent4>
          <a:srgbClr val="00000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
      <a:clrScheme name="Blank Presentation 16">
        <a:dk1>
          <a:srgbClr val="06244D"/>
        </a:dk1>
        <a:lt1>
          <a:srgbClr val="FFFFFF"/>
        </a:lt1>
        <a:dk2>
          <a:srgbClr val="06244D"/>
        </a:dk2>
        <a:lt2>
          <a:srgbClr val="B5B8C9"/>
        </a:lt2>
        <a:accent1>
          <a:srgbClr val="465274"/>
        </a:accent1>
        <a:accent2>
          <a:srgbClr val="06244D"/>
        </a:accent2>
        <a:accent3>
          <a:srgbClr val="FFFFFF"/>
        </a:accent3>
        <a:accent4>
          <a:srgbClr val="041D40"/>
        </a:accent4>
        <a:accent5>
          <a:srgbClr val="B0B3BC"/>
        </a:accent5>
        <a:accent6>
          <a:srgbClr val="052045"/>
        </a:accent6>
        <a:hlink>
          <a:srgbClr val="FCB460"/>
        </a:hlink>
        <a:folHlink>
          <a:srgbClr val="F7871B"/>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itle page">
  <a:themeElements>
    <a:clrScheme name="Default KFF theme colors">
      <a:dk1>
        <a:srgbClr val="000000"/>
      </a:dk1>
      <a:lt1>
        <a:srgbClr val="FFFFFF"/>
      </a:lt1>
      <a:dk2>
        <a:srgbClr val="FF8811"/>
      </a:dk2>
      <a:lt2>
        <a:srgbClr val="FFD204"/>
      </a:lt2>
      <a:accent1>
        <a:srgbClr val="133559"/>
      </a:accent1>
      <a:accent2>
        <a:srgbClr val="025189"/>
      </a:accent2>
      <a:accent3>
        <a:srgbClr val="0072C0"/>
      </a:accent3>
      <a:accent4>
        <a:srgbClr val="31A3E3"/>
      </a:accent4>
      <a:accent5>
        <a:srgbClr val="7BC7ED"/>
      </a:accent5>
      <a:accent6>
        <a:srgbClr val="B0DDF4"/>
      </a:accent6>
      <a:hlink>
        <a:srgbClr val="ADA07A"/>
      </a:hlink>
      <a:folHlink>
        <a:srgbClr val="CDC6AF"/>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ctr">
          <a:defRPr dirty="0" err="1" smtClean="0">
            <a:latin typeface="Calibri" pitchFamily="34" charset="0"/>
            <a:cs typeface="Meta Offc Pro"/>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134</TotalTime>
  <Words>80</Words>
  <Application>Microsoft Office PowerPoint</Application>
  <PresentationFormat>On-screen Show (4:3)</PresentationFormat>
  <Paragraphs>2</Paragraphs>
  <Slides>1</Slides>
  <Notes>0</Notes>
  <HiddenSlides>0</HiddenSlides>
  <MMClips>0</MMClips>
  <ScaleCrop>false</ScaleCrop>
  <HeadingPairs>
    <vt:vector size="4" baseType="variant">
      <vt:variant>
        <vt:lpstr>Theme</vt:lpstr>
      </vt:variant>
      <vt:variant>
        <vt:i4>4</vt:i4>
      </vt:variant>
      <vt:variant>
        <vt:lpstr>Slide Titles</vt:lpstr>
      </vt:variant>
      <vt:variant>
        <vt:i4>1</vt:i4>
      </vt:variant>
    </vt:vector>
  </HeadingPairs>
  <TitlesOfParts>
    <vt:vector size="5" baseType="lpstr">
      <vt:lpstr>Blank</vt:lpstr>
      <vt:lpstr>Default with exhibit #</vt:lpstr>
      <vt:lpstr>Default with figure #</vt:lpstr>
      <vt:lpstr>Title page</vt:lpstr>
      <vt:lpstr>Change in Benchmark Silver Premiums, 2014 – 2015 Percent change in second-lowest silver plan, by county in 50 states and the District of Columbia</vt:lpstr>
    </vt:vector>
  </TitlesOfParts>
  <Company>Kaiser Family Foundation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 in Benchmark Silver Premiums, 2014 – 2015 Percent change in second-lowest silver plan, by county in 48 states and the District of Columbia</dc:title>
  <dc:creator>Cynthia Cox</dc:creator>
  <cp:lastModifiedBy>Kanani Kauka</cp:lastModifiedBy>
  <cp:revision>8</cp:revision>
  <dcterms:created xsi:type="dcterms:W3CDTF">2014-11-15T20:38:21Z</dcterms:created>
  <dcterms:modified xsi:type="dcterms:W3CDTF">2015-01-06T22:46:05Z</dcterms:modified>
</cp:coreProperties>
</file>